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8" r:id="rId7"/>
    <p:sldId id="271" r:id="rId8"/>
    <p:sldId id="259" r:id="rId9"/>
    <p:sldId id="275" r:id="rId10"/>
    <p:sldId id="260" r:id="rId11"/>
    <p:sldId id="261" r:id="rId12"/>
    <p:sldId id="269" r:id="rId13"/>
    <p:sldId id="262" r:id="rId14"/>
    <p:sldId id="273" r:id="rId15"/>
    <p:sldId id="274" r:id="rId16"/>
    <p:sldId id="26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2C507-C0FF-AD43-A81F-C7279EDF2431}" v="39" dt="2024-01-26T18:36:31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stantini" userId="9294b1656a0cf16f" providerId="LiveId" clId="{AAD36923-8A0D-4F9E-8FB4-43B826E1C137}"/>
    <pc:docChg chg="undo custSel addSld modSld">
      <pc:chgData name="Davide Costantini" userId="9294b1656a0cf16f" providerId="LiveId" clId="{AAD36923-8A0D-4F9E-8FB4-43B826E1C137}" dt="2024-01-25T09:16:10.067" v="17" actId="20577"/>
      <pc:docMkLst>
        <pc:docMk/>
      </pc:docMkLst>
      <pc:sldChg chg="addSp delSp modSp mod">
        <pc:chgData name="Davide Costantini" userId="9294b1656a0cf16f" providerId="LiveId" clId="{AAD36923-8A0D-4F9E-8FB4-43B826E1C137}" dt="2024-01-25T09:16:10.067" v="17" actId="20577"/>
        <pc:sldMkLst>
          <pc:docMk/>
          <pc:sldMk cId="3181074141" sldId="259"/>
        </pc:sldMkLst>
        <pc:spChg chg="mod">
          <ac:chgData name="Davide Costantini" userId="9294b1656a0cf16f" providerId="LiveId" clId="{AAD36923-8A0D-4F9E-8FB4-43B826E1C137}" dt="2024-01-25T09:16:10.067" v="17" actId="20577"/>
          <ac:spMkLst>
            <pc:docMk/>
            <pc:sldMk cId="3181074141" sldId="259"/>
            <ac:spMk id="3" creationId="{9078F41A-D9D8-4B8E-D48C-CEEA636E6F48}"/>
          </ac:spMkLst>
        </pc:spChg>
        <pc:picChg chg="add del">
          <ac:chgData name="Davide Costantini" userId="9294b1656a0cf16f" providerId="LiveId" clId="{AAD36923-8A0D-4F9E-8FB4-43B826E1C137}" dt="2024-01-25T09:15:51.844" v="1" actId="22"/>
          <ac:picMkLst>
            <pc:docMk/>
            <pc:sldMk cId="3181074141" sldId="259"/>
            <ac:picMk id="5" creationId="{9880B468-36A9-1A47-8EB3-BAB1496A2D86}"/>
          </ac:picMkLst>
        </pc:picChg>
      </pc:sldChg>
      <pc:sldChg chg="addSp delSp modSp new mod">
        <pc:chgData name="Davide Costantini" userId="9294b1656a0cf16f" providerId="LiveId" clId="{AAD36923-8A0D-4F9E-8FB4-43B826E1C137}" dt="2024-01-25T09:16:00.246" v="16" actId="20577"/>
        <pc:sldMkLst>
          <pc:docMk/>
          <pc:sldMk cId="1882242548" sldId="275"/>
        </pc:sldMkLst>
        <pc:spChg chg="mod">
          <ac:chgData name="Davide Costantini" userId="9294b1656a0cf16f" providerId="LiveId" clId="{AAD36923-8A0D-4F9E-8FB4-43B826E1C137}" dt="2024-01-25T09:16:00.246" v="16" actId="20577"/>
          <ac:spMkLst>
            <pc:docMk/>
            <pc:sldMk cId="1882242548" sldId="275"/>
            <ac:spMk id="2" creationId="{D45DF651-C951-C22E-3706-C894B2D97171}"/>
          </ac:spMkLst>
        </pc:spChg>
        <pc:spChg chg="del">
          <ac:chgData name="Davide Costantini" userId="9294b1656a0cf16f" providerId="LiveId" clId="{AAD36923-8A0D-4F9E-8FB4-43B826E1C137}" dt="2024-01-25T09:15:55.494" v="3" actId="22"/>
          <ac:spMkLst>
            <pc:docMk/>
            <pc:sldMk cId="1882242548" sldId="275"/>
            <ac:spMk id="3" creationId="{43B5043C-72BA-9D53-22CA-59C9DEDBA18F}"/>
          </ac:spMkLst>
        </pc:spChg>
        <pc:picChg chg="add mod ord">
          <ac:chgData name="Davide Costantini" userId="9294b1656a0cf16f" providerId="LiveId" clId="{AAD36923-8A0D-4F9E-8FB4-43B826E1C137}" dt="2024-01-25T09:15:55.494" v="3" actId="22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  <pc:docChgLst>
    <pc:chgData name="Davide Costantini" userId="9294b1656a0cf16f" providerId="LiveId" clId="{1DD2C507-C0FF-AD43-A81F-C7279EDF2431}"/>
    <pc:docChg chg="undo redo custSel addSld delSld modSld sldOrd">
      <pc:chgData name="Davide Costantini" userId="9294b1656a0cf16f" providerId="LiveId" clId="{1DD2C507-C0FF-AD43-A81F-C7279EDF2431}" dt="2024-01-26T18:36:37.480" v="5800" actId="962"/>
      <pc:docMkLst>
        <pc:docMk/>
      </pc:docMkLst>
      <pc:sldChg chg="addSp delSp modSp mod modMedia setBg delAnim">
        <pc:chgData name="Davide Costantini" userId="9294b1656a0cf16f" providerId="LiveId" clId="{1DD2C507-C0FF-AD43-A81F-C7279EDF2431}" dt="2024-01-26T14:32:19.610" v="5301" actId="20577"/>
        <pc:sldMkLst>
          <pc:docMk/>
          <pc:sldMk cId="1921528753" sldId="256"/>
        </pc:sldMkLst>
        <pc:spChg chg="mo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2" creationId="{1CB66F27-85DB-4F6F-FD5E-8A97585BE869}"/>
          </ac:spMkLst>
        </pc:spChg>
        <pc:spChg chg="mod">
          <ac:chgData name="Davide Costantini" userId="9294b1656a0cf16f" providerId="LiveId" clId="{1DD2C507-C0FF-AD43-A81F-C7279EDF2431}" dt="2024-01-26T14:32:19.610" v="5301" actId="20577"/>
          <ac:spMkLst>
            <pc:docMk/>
            <pc:sldMk cId="1921528753" sldId="256"/>
            <ac:spMk id="3" creationId="{AC760DC1-980A-E385-FE96-3517F91EAA00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9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11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5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7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8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1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3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5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6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29" creationId="{C1DD1A8A-57D5-4A81-AD04-532B043C5611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31" creationId="{007891EC-4501-44ED-A8C8-B11B6DB767AB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5" creationId="{3FCFB1DE-0B7E-48CC-BA90-B2AB0889F9D6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7" creationId="{F13C74B1-5B17-4795-BED0-7140497B445A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8" creationId="{D4974D33-8DC5-464E-8C6D-BE58F0669C17}"/>
          </ac:spMkLst>
        </pc:spChg>
        <pc:picChg chg="add del">
          <ac:chgData name="Davide Costantini" userId="9294b1656a0cf16f" providerId="LiveId" clId="{1DD2C507-C0FF-AD43-A81F-C7279EDF2431}" dt="2024-01-25T18:28:29.418" v="5277" actId="26606"/>
          <ac:picMkLst>
            <pc:docMk/>
            <pc:sldMk cId="1921528753" sldId="256"/>
            <ac:picMk id="5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0.270" v="5279" actId="26606"/>
          <ac:picMkLst>
            <pc:docMk/>
            <pc:sldMk cId="1921528753" sldId="256"/>
            <ac:picMk id="14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33.296" v="5281" actId="26606"/>
          <ac:picMkLst>
            <pc:docMk/>
            <pc:sldMk cId="1921528753" sldId="256"/>
            <ac:picMk id="19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5.186" v="5283" actId="26606"/>
          <ac:picMkLst>
            <pc:docMk/>
            <pc:sldMk cId="1921528753" sldId="256"/>
            <ac:picMk id="22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46.050" v="5285" actId="26606"/>
          <ac:picMkLst>
            <pc:docMk/>
            <pc:sldMk cId="1921528753" sldId="256"/>
            <ac:picMk id="27" creationId="{EC09C8AE-716E-EBE6-9680-E19E0C92749F}"/>
          </ac:picMkLst>
        </pc:picChg>
        <pc:picChg chg="add del mod">
          <ac:chgData name="Davide Costantini" userId="9294b1656a0cf16f" providerId="LiveId" clId="{1DD2C507-C0FF-AD43-A81F-C7279EDF2431}" dt="2024-01-25T18:28:52.539" v="5289" actId="26606"/>
          <ac:picMkLst>
            <pc:docMk/>
            <pc:sldMk cId="1921528753" sldId="256"/>
            <ac:picMk id="30" creationId="{7A12F49E-2F0F-42B6-4B51-6446000E316E}"/>
          </ac:picMkLst>
        </pc:picChg>
        <pc:picChg chg="add del">
          <ac:chgData name="Davide Costantini" userId="9294b1656a0cf16f" providerId="LiveId" clId="{1DD2C507-C0FF-AD43-A81F-C7279EDF2431}" dt="2024-01-25T18:28:58.448" v="5291" actId="26606"/>
          <ac:picMkLst>
            <pc:docMk/>
            <pc:sldMk cId="1921528753" sldId="256"/>
            <ac:picMk id="34" creationId="{E237696C-2ABD-DD2A-FCEC-542B72985607}"/>
          </ac:picMkLst>
        </pc:picChg>
        <pc:picChg chg="add">
          <ac:chgData name="Davide Costantini" userId="9294b1656a0cf16f" providerId="LiveId" clId="{1DD2C507-C0FF-AD43-A81F-C7279EDF2431}" dt="2024-01-25T18:28:58.470" v="5292" actId="26606"/>
          <ac:picMkLst>
            <pc:docMk/>
            <pc:sldMk cId="1921528753" sldId="256"/>
            <ac:picMk id="39" creationId="{EC09C8AE-716E-EBE6-9680-E19E0C92749F}"/>
          </ac:picMkLst>
        </pc:picChg>
      </pc:sldChg>
      <pc:sldChg chg="addSp modSp new mod setBg">
        <pc:chgData name="Davide Costantini" userId="9294b1656a0cf16f" providerId="LiveId" clId="{1DD2C507-C0FF-AD43-A81F-C7279EDF2431}" dt="2024-01-26T18:30:48.738" v="5662" actId="20577"/>
        <pc:sldMkLst>
          <pc:docMk/>
          <pc:sldMk cId="3409162857" sldId="257"/>
        </pc:sldMkLst>
        <pc:spChg chg="mo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2" creationId="{26E6B275-6687-2210-5D3F-8141E2FD64A5}"/>
          </ac:spMkLst>
        </pc:spChg>
        <pc:spChg chg="mod">
          <ac:chgData name="Davide Costantini" userId="9294b1656a0cf16f" providerId="LiveId" clId="{1DD2C507-C0FF-AD43-A81F-C7279EDF2431}" dt="2024-01-26T18:30:48.738" v="5662" actId="20577"/>
          <ac:spMkLst>
            <pc:docMk/>
            <pc:sldMk cId="3409162857" sldId="257"/>
            <ac:spMk id="3" creationId="{ACB541DB-0674-E07F-6CB4-5A2A3EC4B20B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10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6T18:31:09.707" v="5663" actId="20577"/>
        <pc:sldMkLst>
          <pc:docMk/>
          <pc:sldMk cId="2595816519" sldId="258"/>
        </pc:sldMkLst>
        <pc:spChg chg="mo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2" creationId="{C8072C76-DAFB-FAA8-48E8-C262A1D04F0C}"/>
          </ac:spMkLst>
        </pc:spChg>
        <pc:spChg chg="mod">
          <ac:chgData name="Davide Costantini" userId="9294b1656a0cf16f" providerId="LiveId" clId="{1DD2C507-C0FF-AD43-A81F-C7279EDF2431}" dt="2024-01-26T18:31:09.707" v="5663" actId="20577"/>
          <ac:spMkLst>
            <pc:docMk/>
            <pc:sldMk cId="2595816519" sldId="258"/>
            <ac:spMk id="3" creationId="{F664EB19-7218-6327-46CF-CD844AFEA8E8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10" creationId="{DB17E863-922E-4C26-BD64-E8FD41D28661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28.836" v="5271" actId="26606"/>
        <pc:sldMkLst>
          <pc:docMk/>
          <pc:sldMk cId="3181074141" sldId="259"/>
        </pc:sldMkLst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2" creationId="{FB27F24E-FEBE-B88B-4900-D99F6B5E1801}"/>
          </ac:spMkLst>
        </pc:spChg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3" creationId="{9078F41A-D9D8-4B8E-D48C-CEEA636E6F48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2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3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5T18:26:48.658" v="5264" actId="26606"/>
        <pc:sldMkLst>
          <pc:docMk/>
          <pc:sldMk cId="2234097213" sldId="260"/>
        </pc:sldMkLst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2" creationId="{EE72CDD4-5DBE-79B3-4F97-6BA62331E2C8}"/>
          </ac:spMkLst>
        </pc:spChg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3" creationId="{2AAB2E82-7089-9C69-C73E-2331D8A56C8C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8.658" v="5264" actId="26606"/>
          <ac:picMkLst>
            <pc:docMk/>
            <pc:sldMk cId="2234097213" sldId="260"/>
            <ac:picMk id="4" creationId="{D93A1ADD-3A36-3FF1-684E-FDC4E9E1C87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6:11:27.548" v="5433" actId="20577"/>
        <pc:sldMkLst>
          <pc:docMk/>
          <pc:sldMk cId="390043733" sldId="261"/>
        </pc:sldMkLst>
        <pc:spChg chg="mod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" creationId="{5F4878AC-CB14-08D4-BC47-C80A74BBC0FB}"/>
          </ac:spMkLst>
        </pc:spChg>
        <pc:spChg chg="mod">
          <ac:chgData name="Davide Costantini" userId="9294b1656a0cf16f" providerId="LiveId" clId="{1DD2C507-C0FF-AD43-A81F-C7279EDF2431}" dt="2024-01-26T16:11:27.548" v="5433" actId="20577"/>
          <ac:spMkLst>
            <pc:docMk/>
            <pc:sldMk cId="390043733" sldId="261"/>
            <ac:spMk id="3" creationId="{566147E3-1E27-AF0A-1E34-8400F2B3006C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10" creationId="{068C0432-0E90-4CC1-8CD3-D44A90DF07E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5" creationId="{100EDD19-6802-4EC3-95CE-CFFAB042CFD6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7" creationId="{DB17E863-922E-4C26-BD64-E8FD41D28661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19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20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1" creationId="{7FF47CB7-972F-479F-A36D-9E72D26EC8D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2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3" creationId="{0D153B68-5844-490D-8E67-F616D6D721C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4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6" creationId="{9A0D773F-7A7D-4DBB-9DEA-86BB8B8F4BC8}"/>
          </ac:spMkLst>
        </pc:spChg>
        <pc:picChg chg="add mod">
          <ac:chgData name="Davide Costantini" userId="9294b1656a0cf16f" providerId="LiveId" clId="{1DD2C507-C0FF-AD43-A81F-C7279EDF2431}" dt="2024-01-26T16:09:50.390" v="5367" actId="1076"/>
          <ac:picMkLst>
            <pc:docMk/>
            <pc:sldMk cId="390043733" sldId="261"/>
            <ac:picMk id="4" creationId="{E5EB2E4E-BC04-8FF3-9A05-1DE3F38C931F}"/>
          </ac:picMkLst>
        </pc:picChg>
        <pc:picChg chg="add mod">
          <ac:chgData name="Davide Costantini" userId="9294b1656a0cf16f" providerId="LiveId" clId="{1DD2C507-C0FF-AD43-A81F-C7279EDF2431}" dt="2024-01-26T16:10:31.940" v="5376" actId="1076"/>
          <ac:picMkLst>
            <pc:docMk/>
            <pc:sldMk cId="390043733" sldId="261"/>
            <ac:picMk id="5" creationId="{9E2F4605-92EC-B632-3360-04C9B1524C40}"/>
          </ac:picMkLst>
        </pc:picChg>
      </pc:sldChg>
      <pc:sldChg chg="addSp delSp modSp new mod ord setBg">
        <pc:chgData name="Davide Costantini" userId="9294b1656a0cf16f" providerId="LiveId" clId="{1DD2C507-C0FF-AD43-A81F-C7279EDF2431}" dt="2024-01-26T18:36:37.480" v="5800" actId="962"/>
        <pc:sldMkLst>
          <pc:docMk/>
          <pc:sldMk cId="743660257" sldId="262"/>
        </pc:sldMkLst>
        <pc:spChg chg="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2" creationId="{32FB2494-1F80-D652-E2F0-54E0233C04BD}"/>
          </ac:spMkLst>
        </pc:spChg>
        <pc:spChg chg="add del 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3" creationId="{EFE47E18-F878-2C82-912C-70C525D1E78A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4" creationId="{CD8B4F24-440B-49E9-B85D-733523DC064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2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6T18:36:37.480" v="5800" actId="962"/>
          <ac:picMkLst>
            <pc:docMk/>
            <pc:sldMk cId="743660257" sldId="262"/>
            <ac:picMk id="4" creationId="{6AC99BC2-1055-AA87-88B2-B9A672B09B75}"/>
          </ac:picMkLst>
        </pc:picChg>
        <pc:picChg chg="add mod">
          <ac:chgData name="Davide Costantini" userId="9294b1656a0cf16f" providerId="LiveId" clId="{1DD2C507-C0FF-AD43-A81F-C7279EDF2431}" dt="2024-01-24T18:12:13.677" v="2828"/>
          <ac:picMkLst>
            <pc:docMk/>
            <pc:sldMk cId="743660257" sldId="262"/>
            <ac:picMk id="5" creationId="{7512D0C7-2BB7-4920-75C4-8F33DA1A5C61}"/>
          </ac:picMkLst>
        </pc:picChg>
        <pc:picChg chg="add del mod">
          <ac:chgData name="Davide Costantini" userId="9294b1656a0cf16f" providerId="LiveId" clId="{1DD2C507-C0FF-AD43-A81F-C7279EDF2431}" dt="2024-01-26T18:36:30.810" v="5796" actId="478"/>
          <ac:picMkLst>
            <pc:docMk/>
            <pc:sldMk cId="743660257" sldId="262"/>
            <ac:picMk id="7" creationId="{2614D85C-CAC3-E792-F834-30407ECE8933}"/>
          </ac:picMkLst>
        </pc:picChg>
      </pc:sldChg>
      <pc:sldChg chg="addSp delSp modSp new del mod">
        <pc:chgData name="Davide Costantini" userId="9294b1656a0cf16f" providerId="LiveId" clId="{1DD2C507-C0FF-AD43-A81F-C7279EDF2431}" dt="2024-01-25T17:35:50.055" v="5259" actId="2696"/>
        <pc:sldMkLst>
          <pc:docMk/>
          <pc:sldMk cId="2340671835" sldId="263"/>
        </pc:sldMkLst>
        <pc:spChg chg="mod">
          <ac:chgData name="Davide Costantini" userId="9294b1656a0cf16f" providerId="LiveId" clId="{1DD2C507-C0FF-AD43-A81F-C7279EDF2431}" dt="2024-01-22T13:43:09.471" v="416" actId="27636"/>
          <ac:spMkLst>
            <pc:docMk/>
            <pc:sldMk cId="2340671835" sldId="263"/>
            <ac:spMk id="2" creationId="{9A927E53-9F5C-4BD8-E66D-1EED6F0A663E}"/>
          </ac:spMkLst>
        </pc:spChg>
        <pc:spChg chg="mod">
          <ac:chgData name="Davide Costantini" userId="9294b1656a0cf16f" providerId="LiveId" clId="{1DD2C507-C0FF-AD43-A81F-C7279EDF2431}" dt="2024-01-24T18:46:53.419" v="3926" actId="20577"/>
          <ac:spMkLst>
            <pc:docMk/>
            <pc:sldMk cId="2340671835" sldId="263"/>
            <ac:spMk id="3" creationId="{5E7E0B2F-8FC6-26BF-C3F4-E4E6176B8B98}"/>
          </ac:spMkLst>
        </pc:spChg>
        <pc:spChg chg="add del">
          <ac:chgData name="Davide Costantini" userId="9294b1656a0cf16f" providerId="LiveId" clId="{1DD2C507-C0FF-AD43-A81F-C7279EDF2431}" dt="2024-01-22T13:43:37.670" v="418" actId="22"/>
          <ac:spMkLst>
            <pc:docMk/>
            <pc:sldMk cId="2340671835" sldId="263"/>
            <ac:spMk id="5" creationId="{450B829C-CBB5-6CF0-0E1E-AED90AD35A8A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36.151" v="5273" actId="26606"/>
        <pc:sldMkLst>
          <pc:docMk/>
          <pc:sldMk cId="1467372626" sldId="264"/>
        </pc:sldMkLst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2" creationId="{873072F9-161F-7461-F0F3-A6207DB49EDE}"/>
          </ac:spMkLst>
        </pc:spChg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3" creationId="{BF8DC618-4DBE-3871-3BC5-AFC0C3EDFC76}"/>
          </ac:spMkLst>
        </pc:spChg>
        <pc:spChg chg="add del mod">
          <ac:chgData name="Davide Costantini" userId="9294b1656a0cf16f" providerId="LiveId" clId="{1DD2C507-C0FF-AD43-A81F-C7279EDF2431}" dt="2024-01-24T17:56:49.498" v="2295"/>
          <ac:spMkLst>
            <pc:docMk/>
            <pc:sldMk cId="1467372626" sldId="264"/>
            <ac:spMk id="4" creationId="{086A06D2-5CD2-1328-F268-D953165FBEDD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5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7" creationId="{DB17E863-922E-4C26-BD64-E8FD41D28661}"/>
          </ac:spMkLst>
        </pc:spChg>
      </pc:sldChg>
      <pc:sldChg chg="modSp new del mod">
        <pc:chgData name="Davide Costantini" userId="9294b1656a0cf16f" providerId="LiveId" clId="{1DD2C507-C0FF-AD43-A81F-C7279EDF2431}" dt="2024-01-25T17:35:58.090" v="5260" actId="2696"/>
        <pc:sldMkLst>
          <pc:docMk/>
          <pc:sldMk cId="2032093114" sldId="265"/>
        </pc:sldMkLst>
        <pc:spChg chg="mod">
          <ac:chgData name="Davide Costantini" userId="9294b1656a0cf16f" providerId="LiveId" clId="{1DD2C507-C0FF-AD43-A81F-C7279EDF2431}" dt="2024-01-22T13:43:58.171" v="426" actId="368"/>
          <ac:spMkLst>
            <pc:docMk/>
            <pc:sldMk cId="2032093114" sldId="265"/>
            <ac:spMk id="2" creationId="{850416D3-6DD2-4B2B-1781-77502EF39C0A}"/>
          </ac:spMkLst>
        </pc:spChg>
        <pc:spChg chg="mod">
          <ac:chgData name="Davide Costantini" userId="9294b1656a0cf16f" providerId="LiveId" clId="{1DD2C507-C0FF-AD43-A81F-C7279EDF2431}" dt="2024-01-24T18:47:08.328" v="4006" actId="20577"/>
          <ac:spMkLst>
            <pc:docMk/>
            <pc:sldMk cId="2032093114" sldId="265"/>
            <ac:spMk id="3" creationId="{4AFF3F7D-86FD-D5D5-D661-DD3E87664930}"/>
          </ac:spMkLst>
        </pc:spChg>
      </pc:sldChg>
      <pc:sldChg chg="addSp delSp modSp new mod setBg">
        <pc:chgData name="Davide Costantini" userId="9294b1656a0cf16f" providerId="LiveId" clId="{1DD2C507-C0FF-AD43-A81F-C7279EDF2431}" dt="2024-01-25T17:11:30.509" v="5008" actId="26606"/>
        <pc:sldMkLst>
          <pc:docMk/>
          <pc:sldMk cId="602996986" sldId="266"/>
        </pc:sldMkLst>
        <pc:spChg chg="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2" creationId="{9E10D90E-F092-9B42-651E-A786E994A577}"/>
          </ac:spMkLst>
        </pc:spChg>
        <pc:spChg chg="add del 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3" creationId="{8ED56CAC-5B8E-9546-2A26-EDC6EFFF0056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1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3" creationId="{71877DBC-BB60-40F0-AC93-2ACDBAAE60CE}"/>
          </ac:spMkLst>
        </pc:spChg>
        <pc:picChg chg="add mod">
          <ac:chgData name="Davide Costantini" userId="9294b1656a0cf16f" providerId="LiveId" clId="{1DD2C507-C0FF-AD43-A81F-C7279EDF2431}" dt="2024-01-22T14:05:11.437" v="1144"/>
          <ac:picMkLst>
            <pc:docMk/>
            <pc:sldMk cId="602996986" sldId="266"/>
            <ac:picMk id="4" creationId="{792E1288-F8F9-A821-8622-55D951AE656C}"/>
          </ac:picMkLst>
        </pc:picChg>
        <pc:picChg chg="add mod">
          <ac:chgData name="Davide Costantini" userId="9294b1656a0cf16f" providerId="LiveId" clId="{1DD2C507-C0FF-AD43-A81F-C7279EDF2431}" dt="2024-01-22T14:05:15.263" v="1146"/>
          <ac:picMkLst>
            <pc:docMk/>
            <pc:sldMk cId="602996986" sldId="266"/>
            <ac:picMk id="5" creationId="{1D1E16C0-8400-C806-3293-C1EC55E2DB19}"/>
          </ac:picMkLst>
        </pc:picChg>
        <pc:picChg chg="add mod">
          <ac:chgData name="Davide Costantini" userId="9294b1656a0cf16f" providerId="LiveId" clId="{1DD2C507-C0FF-AD43-A81F-C7279EDF2431}" dt="2024-01-25T17:11:30.509" v="5008" actId="26606"/>
          <ac:picMkLst>
            <pc:docMk/>
            <pc:sldMk cId="602996986" sldId="266"/>
            <ac:picMk id="6" creationId="{86FD24D9-179D-A077-204C-9CF88A61DD25}"/>
          </ac:picMkLst>
        </pc:picChg>
      </pc:sldChg>
      <pc:sldChg chg="modSp new del mod">
        <pc:chgData name="Davide Costantini" userId="9294b1656a0cf16f" providerId="LiveId" clId="{1DD2C507-C0FF-AD43-A81F-C7279EDF2431}" dt="2024-01-22T13:53:35.203" v="826" actId="2696"/>
        <pc:sldMkLst>
          <pc:docMk/>
          <pc:sldMk cId="1099423174" sldId="266"/>
        </pc:sldMkLst>
        <pc:spChg chg="mod">
          <ac:chgData name="Davide Costantini" userId="9294b1656a0cf16f" providerId="LiveId" clId="{1DD2C507-C0FF-AD43-A81F-C7279EDF2431}" dt="2024-01-22T13:53:32.633" v="825" actId="20577"/>
          <ac:spMkLst>
            <pc:docMk/>
            <pc:sldMk cId="1099423174" sldId="266"/>
            <ac:spMk id="3" creationId="{A3C891AF-0FC2-FD7F-C95F-E17895504B2B}"/>
          </ac:spMkLst>
        </pc:spChg>
      </pc:sldChg>
      <pc:sldChg chg="addSp delSp modSp new mod setBg">
        <pc:chgData name="Davide Costantini" userId="9294b1656a0cf16f" providerId="LiveId" clId="{1DD2C507-C0FF-AD43-A81F-C7279EDF2431}" dt="2024-01-26T14:33:07.437" v="5312" actId="790"/>
        <pc:sldMkLst>
          <pc:docMk/>
          <pc:sldMk cId="4030788767" sldId="267"/>
        </pc:sldMkLst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2" creationId="{6F7C24DF-656F-D6BE-1B40-86FC8D72C971}"/>
          </ac:spMkLst>
        </pc:spChg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3" creationId="{DEAEB550-5027-67FB-12F2-3873FF95D0A1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9" creationId="{665DBBEF-238B-476B-96AB-8AAC3224ECEA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11" creationId="{3FCFB1DE-0B7E-48CC-BA90-B2AB0889F9D6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6" creationId="{743AA782-23D1-4521-8CAD-47662984AA08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8" creationId="{71877DBC-BB60-40F0-AC93-2ACDBAAE60CE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0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7:14:05.454" v="5187" actId="14100"/>
          <ac:picMkLst>
            <pc:docMk/>
            <pc:sldMk cId="4030788767" sldId="267"/>
            <ac:picMk id="4" creationId="{500B3B68-E687-353C-0BEF-2392B09176F3}"/>
          </ac:picMkLst>
        </pc:picChg>
      </pc:sldChg>
      <pc:sldChg chg="addSp modSp new mod setBg">
        <pc:chgData name="Davide Costantini" userId="9294b1656a0cf16f" providerId="LiveId" clId="{1DD2C507-C0FF-AD43-A81F-C7279EDF2431}" dt="2024-01-26T14:32:47.267" v="5309" actId="20577"/>
        <pc:sldMkLst>
          <pc:docMk/>
          <pc:sldMk cId="323934883" sldId="268"/>
        </pc:sldMkLst>
        <pc:spChg chg="mo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2" creationId="{3BB40AF6-92E5-54BA-1926-D30127064707}"/>
          </ac:spMkLst>
        </pc:spChg>
        <pc:spChg chg="mod">
          <ac:chgData name="Davide Costantini" userId="9294b1656a0cf16f" providerId="LiveId" clId="{1DD2C507-C0FF-AD43-A81F-C7279EDF2431}" dt="2024-01-26T14:32:47.267" v="5309" actId="20577"/>
          <ac:spMkLst>
            <pc:docMk/>
            <pc:sldMk cId="323934883" sldId="268"/>
            <ac:spMk id="3" creationId="{0262CC88-2F32-6327-0C19-5D728CD242FE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11" creationId="{6357EC4F-235E-4222-A36F-C7878ACE37F2}"/>
          </ac:spMkLst>
        </pc:spChg>
        <pc:picChg chg="add mod">
          <ac:chgData name="Davide Costantini" userId="9294b1656a0cf16f" providerId="LiveId" clId="{1DD2C507-C0FF-AD43-A81F-C7279EDF2431}" dt="2024-01-25T17:14:20.189" v="5188" actId="26606"/>
          <ac:picMkLst>
            <pc:docMk/>
            <pc:sldMk cId="323934883" sldId="268"/>
            <ac:picMk id="4" creationId="{5F62C75E-7485-43B5-8417-10CD02CC4069}"/>
          </ac:picMkLst>
        </pc:picChg>
      </pc:sldChg>
      <pc:sldChg chg="addSp modSp new mod setBg">
        <pc:chgData name="Davide Costantini" userId="9294b1656a0cf16f" providerId="LiveId" clId="{1DD2C507-C0FF-AD43-A81F-C7279EDF2431}" dt="2024-01-26T18:34:06.767" v="5795" actId="20577"/>
        <pc:sldMkLst>
          <pc:docMk/>
          <pc:sldMk cId="247480059" sldId="269"/>
        </pc:sldMkLst>
        <pc:spChg chg="mo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2" creationId="{8F1CCE97-764D-C391-30DC-86E06457FB5A}"/>
          </ac:spMkLst>
        </pc:spChg>
        <pc:spChg chg="mod">
          <ac:chgData name="Davide Costantini" userId="9294b1656a0cf16f" providerId="LiveId" clId="{1DD2C507-C0FF-AD43-A81F-C7279EDF2431}" dt="2024-01-26T18:34:06.767" v="5795" actId="20577"/>
          <ac:spMkLst>
            <pc:docMk/>
            <pc:sldMk cId="247480059" sldId="269"/>
            <ac:spMk id="3" creationId="{84816F28-E0DE-3C5B-ADEB-70D6CE75BCFE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0.579" v="5263" actId="26606"/>
          <ac:picMkLst>
            <pc:docMk/>
            <pc:sldMk cId="247480059" sldId="269"/>
            <ac:picMk id="4" creationId="{05872F7B-F175-8657-8719-8B0EC7F8E0AA}"/>
          </ac:picMkLst>
        </pc:picChg>
      </pc:sldChg>
      <pc:sldChg chg="addSp delSp modSp new del mod">
        <pc:chgData name="Davide Costantini" userId="9294b1656a0cf16f" providerId="LiveId" clId="{1DD2C507-C0FF-AD43-A81F-C7279EDF2431}" dt="2024-01-24T18:41:55.260" v="3880" actId="2696"/>
        <pc:sldMkLst>
          <pc:docMk/>
          <pc:sldMk cId="2613649471" sldId="270"/>
        </pc:sldMkLst>
        <pc:spChg chg="mod">
          <ac:chgData name="Davide Costantini" userId="9294b1656a0cf16f" providerId="LiveId" clId="{1DD2C507-C0FF-AD43-A81F-C7279EDF2431}" dt="2024-01-24T18:04:06.834" v="2823" actId="20577"/>
          <ac:spMkLst>
            <pc:docMk/>
            <pc:sldMk cId="2613649471" sldId="270"/>
            <ac:spMk id="2" creationId="{F0B922E4-C905-C08E-8F6F-6A1D7F04CC8A}"/>
          </ac:spMkLst>
        </pc:spChg>
        <pc:spChg chg="add del mod">
          <ac:chgData name="Davide Costantini" userId="9294b1656a0cf16f" providerId="LiveId" clId="{1DD2C507-C0FF-AD43-A81F-C7279EDF2431}" dt="2024-01-24T18:28:29.815" v="3874" actId="20577"/>
          <ac:spMkLst>
            <pc:docMk/>
            <pc:sldMk cId="2613649471" sldId="270"/>
            <ac:spMk id="3" creationId="{1B383F57-C5AA-E88E-533A-078388FCE007}"/>
          </ac:spMkLst>
        </pc:spChg>
        <pc:picChg chg="add mod">
          <ac:chgData name="Davide Costantini" userId="9294b1656a0cf16f" providerId="LiveId" clId="{1DD2C507-C0FF-AD43-A81F-C7279EDF2431}" dt="2024-01-24T18:28:29.269" v="3871"/>
          <ac:picMkLst>
            <pc:docMk/>
            <pc:sldMk cId="2613649471" sldId="270"/>
            <ac:picMk id="5" creationId="{79656746-3308-21A5-6635-E3F875B88986}"/>
          </ac:picMkLst>
        </pc:picChg>
        <pc:picChg chg="add mod">
          <ac:chgData name="Davide Costantini" userId="9294b1656a0cf16f" providerId="LiveId" clId="{1DD2C507-C0FF-AD43-A81F-C7279EDF2431}" dt="2024-01-24T18:28:39.255" v="3878" actId="1076"/>
          <ac:picMkLst>
            <pc:docMk/>
            <pc:sldMk cId="2613649471" sldId="270"/>
            <ac:picMk id="7" creationId="{DAE44FD4-F462-A75D-23B1-840835A481C6}"/>
          </ac:picMkLst>
        </pc:picChg>
      </pc:sldChg>
      <pc:sldChg chg="addSp modSp new mod setBg">
        <pc:chgData name="Davide Costantini" userId="9294b1656a0cf16f" providerId="LiveId" clId="{1DD2C507-C0FF-AD43-A81F-C7279EDF2431}" dt="2024-01-26T18:33:18.668" v="5788" actId="20577"/>
        <pc:sldMkLst>
          <pc:docMk/>
          <pc:sldMk cId="1596167590" sldId="271"/>
        </pc:sldMkLst>
        <pc:spChg chg="mo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2" creationId="{6D71BF07-C6C9-F9EA-2D9B-7E4D4A9B1BA3}"/>
          </ac:spMkLst>
        </pc:spChg>
        <pc:spChg chg="mod">
          <ac:chgData name="Davide Costantini" userId="9294b1656a0cf16f" providerId="LiveId" clId="{1DD2C507-C0FF-AD43-A81F-C7279EDF2431}" dt="2024-01-26T18:33:18.668" v="5788" actId="20577"/>
          <ac:spMkLst>
            <pc:docMk/>
            <pc:sldMk cId="1596167590" sldId="271"/>
            <ac:spMk id="3" creationId="{0B3CC256-9143-8173-55FD-0407F5998160}"/>
          </ac:spMkLst>
        </pc:spChg>
        <pc:spChg chg="add mod">
          <ac:chgData name="Davide Costantini" userId="9294b1656a0cf16f" providerId="LiveId" clId="{1DD2C507-C0FF-AD43-A81F-C7279EDF2431}" dt="2024-01-24T18:26:12.028" v="3862"/>
          <ac:spMkLst>
            <pc:docMk/>
            <pc:sldMk cId="1596167590" sldId="271"/>
            <ac:spMk id="5" creationId="{A18DDD78-4FBB-1AB4-0737-75770C7C2412}"/>
          </ac:spMkLst>
        </pc:spChg>
        <pc:spChg chg="add mod">
          <ac:chgData name="Davide Costantini" userId="9294b1656a0cf16f" providerId="LiveId" clId="{1DD2C507-C0FF-AD43-A81F-C7279EDF2431}" dt="2024-01-24T18:26:15.962" v="3866"/>
          <ac:spMkLst>
            <pc:docMk/>
            <pc:sldMk cId="1596167590" sldId="271"/>
            <ac:spMk id="6" creationId="{3C9BC756-ACB0-A00D-93B6-024446228AED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7:14:27.454" v="5189" actId="26606"/>
          <ac:picMkLst>
            <pc:docMk/>
            <pc:sldMk cId="1596167590" sldId="271"/>
            <ac:picMk id="4" creationId="{8F858FA7-44D1-411C-0F39-6C85BB4890CE}"/>
          </ac:picMkLst>
        </pc:picChg>
      </pc:sldChg>
      <pc:sldChg chg="addSp delSp modSp new del mod">
        <pc:chgData name="Davide Costantini" userId="9294b1656a0cf16f" providerId="LiveId" clId="{1DD2C507-C0FF-AD43-A81F-C7279EDF2431}" dt="2024-01-24T18:15:55.619" v="2979" actId="2696"/>
        <pc:sldMkLst>
          <pc:docMk/>
          <pc:sldMk cId="3589109483" sldId="271"/>
        </pc:sldMkLst>
        <pc:spChg chg="add del">
          <ac:chgData name="Davide Costantini" userId="9294b1656a0cf16f" providerId="LiveId" clId="{1DD2C507-C0FF-AD43-A81F-C7279EDF2431}" dt="2024-01-24T18:15:24.308" v="2978"/>
          <ac:spMkLst>
            <pc:docMk/>
            <pc:sldMk cId="3589109483" sldId="271"/>
            <ac:spMk id="3" creationId="{35CEE055-9699-145F-4016-B7C77EB0D299}"/>
          </ac:spMkLst>
        </pc:spChg>
        <pc:picChg chg="add mod">
          <ac:chgData name="Davide Costantini" userId="9294b1656a0cf16f" providerId="LiveId" clId="{1DD2C507-C0FF-AD43-A81F-C7279EDF2431}" dt="2024-01-24T18:15:24.308" v="2978"/>
          <ac:picMkLst>
            <pc:docMk/>
            <pc:sldMk cId="3589109483" sldId="271"/>
            <ac:picMk id="4" creationId="{0682F1D6-3BCD-BC3C-AD9C-2D6C81A23B81}"/>
          </ac:picMkLst>
        </pc:picChg>
      </pc:sldChg>
      <pc:sldChg chg="addSp modSp new del mod setBg">
        <pc:chgData name="Davide Costantini" userId="9294b1656a0cf16f" providerId="LiveId" clId="{1DD2C507-C0FF-AD43-A81F-C7279EDF2431}" dt="2024-01-26T15:57:45.681" v="5348" actId="2696"/>
        <pc:sldMkLst>
          <pc:docMk/>
          <pc:sldMk cId="1252378525" sldId="272"/>
        </pc:sldMkLst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2" creationId="{E2F4C399-7D3C-EB98-78FC-5039428917C9}"/>
          </ac:spMkLst>
        </pc:spChg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3" creationId="{92C702A5-640C-09D1-5006-775A54C9A112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8:29:14.754" v="5293" actId="26606"/>
          <ac:picMkLst>
            <pc:docMk/>
            <pc:sldMk cId="1252378525" sldId="272"/>
            <ac:picMk id="4" creationId="{21B7E0F9-95DE-33C8-8525-224AC223A609}"/>
          </ac:picMkLst>
        </pc:picChg>
      </pc:sldChg>
      <pc:sldChg chg="addSp modSp new mod setBg">
        <pc:chgData name="Davide Costantini" userId="9294b1656a0cf16f" providerId="LiveId" clId="{1DD2C507-C0FF-AD43-A81F-C7279EDF2431}" dt="2024-01-25T18:27:02.751" v="5265" actId="26606"/>
        <pc:sldMkLst>
          <pc:docMk/>
          <pc:sldMk cId="3540018502" sldId="273"/>
        </pc:sldMkLst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2" creationId="{745C5C20-9AEC-78B4-E405-7BCB9CB18314}"/>
          </ac:spMkLst>
        </pc:spChg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3" creationId="{6C635B54-00B7-F478-D946-2698C8FA5B26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2.751" v="5265" actId="26606"/>
          <ac:picMkLst>
            <pc:docMk/>
            <pc:sldMk cId="3540018502" sldId="273"/>
            <ac:picMk id="4" creationId="{61C1FA36-E9D0-1090-2673-B06D276D71F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8:23:39.733" v="5572" actId="20577"/>
        <pc:sldMkLst>
          <pc:docMk/>
          <pc:sldMk cId="3773537780" sldId="274"/>
        </pc:sldMkLst>
        <pc:spChg chg="mo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2" creationId="{03C76C95-03B7-7AE0-8A12-AFDEB094F2B4}"/>
          </ac:spMkLst>
        </pc:spChg>
        <pc:spChg chg="mod">
          <ac:chgData name="Davide Costantini" userId="9294b1656a0cf16f" providerId="LiveId" clId="{1DD2C507-C0FF-AD43-A81F-C7279EDF2431}" dt="2024-01-26T18:23:39.733" v="5572" actId="20577"/>
          <ac:spMkLst>
            <pc:docMk/>
            <pc:sldMk cId="3773537780" sldId="274"/>
            <ac:spMk id="3" creationId="{DE69D27C-14F3-1F05-65E4-486CCA64E004}"/>
          </ac:spMkLst>
        </pc:spChg>
        <pc:spChg chg="add del">
          <ac:chgData name="Davide Costantini" userId="9294b1656a0cf16f" providerId="LiveId" clId="{1DD2C507-C0FF-AD43-A81F-C7279EDF2431}" dt="2024-01-26T16:12:59.228" v="5435" actId="22"/>
          <ac:spMkLst>
            <pc:docMk/>
            <pc:sldMk cId="3773537780" sldId="274"/>
            <ac:spMk id="6" creationId="{22BD6011-0B0C-8424-B83C-BEAA54AA6F23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8.434" v="5266" actId="26606"/>
          <ac:picMkLst>
            <pc:docMk/>
            <pc:sldMk cId="3773537780" sldId="274"/>
            <ac:picMk id="4" creationId="{F501EEB8-987D-E76F-B4A4-46E7489AD496}"/>
          </ac:picMkLst>
        </pc:picChg>
      </pc:sldChg>
      <pc:sldChg chg="addSp delSp modSp mod setBg">
        <pc:chgData name="Davide Costantini" userId="9294b1656a0cf16f" providerId="LiveId" clId="{1DD2C507-C0FF-AD43-A81F-C7279EDF2431}" dt="2024-01-26T14:34:22.374" v="5341" actId="1076"/>
        <pc:sldMkLst>
          <pc:docMk/>
          <pc:sldMk cId="1882242548" sldId="275"/>
        </pc:sldMkLst>
        <pc:spChg chg="mo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2" creationId="{D45DF651-C951-C22E-3706-C894B2D97171}"/>
          </ac:spMkLst>
        </pc:spChg>
        <pc:spChg chg="add del">
          <ac:chgData name="Davide Costantini" userId="9294b1656a0cf16f" providerId="LiveId" clId="{1DD2C507-C0FF-AD43-A81F-C7279EDF2431}" dt="2024-01-25T17:16:33.073" v="5232" actId="478"/>
          <ac:spMkLst>
            <pc:docMk/>
            <pc:sldMk cId="1882242548" sldId="275"/>
            <ac:spMk id="9" creationId="{39FCE3E2-ABF2-F329-A11E-E4250FC8444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4" creationId="{6357EC4F-235E-4222-A36F-C7878ACE37F2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19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21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3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4" creationId="{4CFDFB37-4BC7-42C6-915D-A6609139BFE7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6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7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29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30" creationId="{4CFDFB37-4BC7-42C6-915D-A6609139BFE7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2" creationId="{BCED4D40-4B67-4331-AC48-79B82B4A47D8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3" creationId="{670CEDEF-4F34-412E-84EE-329C1E936AF5}"/>
          </ac:spMkLst>
        </pc:spChg>
        <pc:picChg chg="mod">
          <ac:chgData name="Davide Costantini" userId="9294b1656a0cf16f" providerId="LiveId" clId="{1DD2C507-C0FF-AD43-A81F-C7279EDF2431}" dt="2024-01-26T14:34:22.374" v="5341" actId="1076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1228A-44E6-8E48-9C1C-DE2FF6B87C77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535F-A0CB-1F42-B127-DD364D534D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54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1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7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9BA15-63D6-4FFF-4B82-C9419244D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F539D1-5717-2F81-791B-98BF9F91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8C13F0-29A8-55EB-4A2A-B002ECFF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DC013E-0778-C0CE-2535-C5411DCC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3F4BA8-A304-BC2E-296C-BFD8937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13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8E134-CEA5-908D-58CD-1FB7598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4362B2-6958-DE18-2EE7-60AC83BDD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E990A-2B9A-4DC2-8D10-BC6B066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F1BD22-E2EB-7BE3-B96F-101503B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209B9E-C230-7E33-2C80-C474151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6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2790F8-BEDD-0600-52DD-B80810CCD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1323EB-62C5-F538-AC8F-A9221BA5B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FD47E1-31A7-580B-678D-E1660F90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01F277-A93F-F872-A1BF-FBC40E2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468CDC-E580-20EC-EEAB-672DB39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5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D1CFE-3CB6-1E21-C0A5-291A5F46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A1CD3-580D-EE79-6C53-171EEF36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A4D963-A764-EF15-C6F8-25C07839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509FAE-D5BA-0465-6A0D-0298F24D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0097B-542C-0627-5241-1C9052F7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4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43AB-546E-2934-4A73-46865EE9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8D0E30-E6AF-41D0-33B0-05D80D29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F954A5-52EE-B871-644A-C88FA4C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AFA09-A1E4-BABF-45D7-92B167AA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15EF0-48C5-D64C-AC92-DF2DE791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7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2B7B-DDA9-7549-A366-90C99DF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EE69BF-8ED5-54AC-BCAF-867D4090D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599969-60FA-91A6-75F1-183C83BD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78D91F-2FD5-F42F-BF62-E25BA3F7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9054D8-3FC3-7164-F4B7-90E054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60522-B5B8-3357-B0BF-026D8104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C06462-2AD4-F105-1837-C9AEBC98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9DE02B-ABB7-1F45-5918-B2AEB5EC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92EEB5-069B-3646-7A46-7E09B2E5B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17F5BF-7E11-BE6D-8EE7-87ADD0188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B07548-2FF2-815B-800D-F05DE8FEB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30EA32-0010-3856-4E3C-F14C2DC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1E805A-787D-BD73-C735-466FD0B0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5EB279-838B-3ABF-DF0C-8EC8D1F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02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05963-3EFE-187C-15D2-4C4E1795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B3EEA9-3496-8D88-7CF2-94E74039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8CE616-2EFE-C87F-CDCE-AD0A4C5A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A12237-1439-06B1-ACBF-4E79E331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0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518F13-09DE-7F4E-63DB-2F56431E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87B736-0241-EEF3-CFFF-9D926322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FE940D-CFA7-6302-3444-7575A2C7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6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7B758-D323-98C4-03BB-DD2270D2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55462-FE0A-9993-3AF8-62701F36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223874-CFB4-F270-ACCD-E2F29C38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C92FEA-4B3E-C2AF-AACD-8516E171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7B8F11-3667-D9F3-AAA2-F0541B75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A9E0BF-DA45-DDE0-4503-0F71B9EA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39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74FF4-513D-C44A-1387-BF4CD246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324999-07D2-82EE-ADFA-A5C85C0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0D3F18-54A0-4755-C6DB-19777CA1A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FA4A93-FAB3-E2DA-D306-9C1F7E19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05880B-C098-9151-549F-8B16131B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C1BCF1-9A22-0835-A6A6-3109DE08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0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BF081B-9301-2257-0639-631552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A157C4-693F-A4B9-3C94-3D39CDE87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474BDD-45E4-BADD-BDE9-6826110C8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FAC5-DEB0-4221-93D3-73DD6C64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146B32-9638-8754-7A28-1B40F27E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B66F27-85DB-4F6F-FD5E-8A97585BE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Starry Night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60DC1-980A-E385-FE96-3517F91E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dirty="0"/>
              <a:t>Progetto di Machine Learning</a:t>
            </a:r>
            <a:br>
              <a:rPr lang="en-US" sz="2200" dirty="0"/>
            </a:br>
            <a:r>
              <a:rPr lang="en-US" sz="2200" dirty="0"/>
              <a:t>A.A. 2023/2024</a:t>
            </a:r>
            <a:br>
              <a:rPr lang="en-US" sz="2200" dirty="0"/>
            </a:br>
            <a:r>
              <a:rPr lang="en-US" sz="2200" dirty="0"/>
              <a:t>Moleri Andrea, 902011</a:t>
            </a:r>
            <a:br>
              <a:rPr lang="en-US" sz="2200" dirty="0"/>
            </a:br>
            <a:r>
              <a:rPr lang="en-US" sz="2200" dirty="0"/>
              <a:t>Armani Filippo, 865939</a:t>
            </a:r>
            <a:br>
              <a:rPr lang="en-US" sz="2200" dirty="0"/>
            </a:br>
            <a:r>
              <a:rPr lang="en-US" sz="2200" dirty="0"/>
              <a:t>Costantini Davide, 856114</a:t>
            </a:r>
          </a:p>
        </p:txBody>
      </p:sp>
      <p:pic>
        <p:nvPicPr>
          <p:cNvPr id="39" name="Picture 4" descr="A night sky at Lake Tekapo New Zealand">
            <a:extLst>
              <a:ext uri="{FF2B5EF4-FFF2-40B4-BE49-F238E27FC236}">
                <a16:creationId xmlns:a16="http://schemas.microsoft.com/office/drawing/2014/main" id="{EC09C8AE-716E-EBE6-9680-E19E0C92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7" r="140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152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72CDD4-5DBE-79B3-4F97-6BA62331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Secondo approccio: Reti Neurali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B2E82-7089-9C69-C73E-2331D8A5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it-IT" sz="2000" dirty="0"/>
              <a:t>Motivazioni:</a:t>
            </a:r>
          </a:p>
          <a:p>
            <a:pPr lvl="1"/>
            <a:r>
              <a:rPr lang="it-IT" sz="2000" dirty="0"/>
              <a:t>Capacità di riconoscere pattern nei dati</a:t>
            </a:r>
          </a:p>
          <a:p>
            <a:pPr lvl="1"/>
            <a:r>
              <a:rPr lang="it-IT" sz="2000" dirty="0"/>
              <a:t>Adattabili a diversi tipi di dati</a:t>
            </a:r>
          </a:p>
          <a:p>
            <a:pPr lvl="1"/>
            <a:r>
              <a:rPr lang="it-IT" sz="2000" dirty="0"/>
              <a:t>Scalabile all’aumentare dei dati a disposizione</a:t>
            </a:r>
          </a:p>
          <a:p>
            <a:pPr lvl="1"/>
            <a:r>
              <a:rPr lang="it-IT" sz="2000" dirty="0"/>
              <a:t>La maggior parte delle classi sono separate nello spazio </a:t>
            </a:r>
            <a:br>
              <a:rPr lang="it-IT" sz="2000" dirty="0"/>
            </a:br>
            <a:r>
              <a:rPr lang="it-IT" sz="2000" dirty="0"/>
              <a:t>→ Utilizzo iperpiani separatori</a:t>
            </a:r>
          </a:p>
          <a:p>
            <a:r>
              <a:rPr lang="it-IT" sz="2000" dirty="0"/>
              <a:t>La rete risultante è formata da tre strati</a:t>
            </a:r>
          </a:p>
          <a:p>
            <a:r>
              <a:rPr lang="it-IT" sz="2000" dirty="0"/>
              <a:t>Dopo 500 epoche, il modello ha una</a:t>
            </a:r>
            <a:br>
              <a:rPr lang="it-IT" sz="2000" dirty="0"/>
            </a:br>
            <a:r>
              <a:rPr lang="it-IT" sz="2000" dirty="0"/>
              <a:t>precisione del 95.83%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3A1ADD-3A36-3FF1-684E-FDC4E9E1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17896"/>
            <a:ext cx="5458968" cy="54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4878AC-CB14-08D4-BC47-C80A74BB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Terzo approccio: Clustering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147E3-1E27-AF0A-1E34-8400F2B3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it-IT" sz="2200" dirty="0"/>
              <a:t>Motivazioni:</a:t>
            </a:r>
          </a:p>
          <a:p>
            <a:pPr lvl="1"/>
            <a:r>
              <a:rPr lang="it-IT" sz="2200" dirty="0"/>
              <a:t>Eccelle nel separare le feature del dataset</a:t>
            </a:r>
          </a:p>
          <a:p>
            <a:pPr lvl="1"/>
            <a:r>
              <a:rPr lang="it-IT" sz="2200" dirty="0"/>
              <a:t>Vantaggioso nel caso di un dataset in continua evoluzione</a:t>
            </a:r>
          </a:p>
          <a:p>
            <a:pPr lvl="1"/>
            <a:r>
              <a:rPr lang="it-IT" sz="2200" dirty="0"/>
              <a:t>La maggior parte delle classi sono separate nello spazio → Raggruppamento</a:t>
            </a:r>
          </a:p>
          <a:p>
            <a:r>
              <a:rPr lang="it-IT" sz="2200" dirty="0"/>
              <a:t>Feature utilizzate: magnitudine assoluta, raggio e temperatura</a:t>
            </a:r>
          </a:p>
          <a:p>
            <a:r>
              <a:rPr lang="it-IT" sz="2200" dirty="0"/>
              <a:t>Il modello risultante ha una precisione del 94.44%</a:t>
            </a:r>
          </a:p>
          <a:p>
            <a:r>
              <a:rPr lang="it-IT" sz="2200" dirty="0"/>
              <a:t>Matrice di confusione:</a:t>
            </a:r>
            <a:br>
              <a:rPr lang="it-IT" sz="2200" dirty="0"/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[[14  0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12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10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8  2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2  9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0  0 15]]</a:t>
            </a:r>
          </a:p>
        </p:txBody>
      </p:sp>
    </p:spTree>
    <p:extLst>
      <p:ext uri="{BB962C8B-B14F-4D97-AF65-F5344CB8AC3E}">
        <p14:creationId xmlns:p14="http://schemas.microsoft.com/office/powerpoint/2010/main" val="3900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1CCE97-764D-C391-30DC-86E06457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metodo del gomito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16F28-E0DE-3C5B-ADEB-70D6CE75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 dirty="0"/>
              <a:t>Applichiamo al grafico il metodo del</a:t>
            </a:r>
            <a:br>
              <a:rPr lang="it-IT" sz="2200" dirty="0"/>
            </a:br>
            <a:r>
              <a:rPr lang="it-IT" sz="2200" dirty="0"/>
              <a:t>gomito</a:t>
            </a:r>
          </a:p>
          <a:p>
            <a:r>
              <a:rPr lang="it-IT" sz="2200" dirty="0"/>
              <a:t>Non potendo identificare il</a:t>
            </a:r>
            <a:br>
              <a:rPr lang="it-IT" sz="2200" dirty="0"/>
            </a:br>
            <a:r>
              <a:rPr lang="it-IT" sz="2200" dirty="0"/>
              <a:t>numero di cluster, applichiamo</a:t>
            </a:r>
            <a:br>
              <a:rPr lang="it-IT" sz="2200" dirty="0"/>
            </a:br>
            <a:r>
              <a:rPr lang="it-IT" sz="2200" dirty="0"/>
              <a:t>un altro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72F7B-F175-8657-8719-8B0EC7F8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5"/>
            <a:ext cx="5458968" cy="43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FB2494-1F80-D652-E2F0-54E0233C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Clustering: analisi della silhouette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47E18-F878-2C82-912C-70C525D1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sz="2200" dirty="0"/>
              <a:t>Criteri:</a:t>
            </a:r>
          </a:p>
          <a:p>
            <a:r>
              <a:rPr lang="it-IT" sz="2200" dirty="0"/>
              <a:t>Suddivisione del training set in label uniforme</a:t>
            </a:r>
          </a:p>
          <a:p>
            <a:r>
              <a:rPr lang="it-IT" sz="2200" dirty="0"/>
              <a:t>Per ogni label il valore massimo maggiore della linea rossa</a:t>
            </a:r>
          </a:p>
          <a:p>
            <a:r>
              <a:rPr lang="it-IT" sz="2200" dirty="0"/>
              <a:t>Nel caso di grafici simili: silhouette media più grande</a:t>
            </a:r>
          </a:p>
          <a:p>
            <a:pPr marL="0" indent="0">
              <a:buNone/>
            </a:pPr>
            <a:endParaRPr lang="it-IT" sz="2200" dirty="0"/>
          </a:p>
          <a:p>
            <a:r>
              <a:rPr lang="it-IT" sz="2200" dirty="0"/>
              <a:t>Utilizziamo 16 cluster</a:t>
            </a:r>
          </a:p>
        </p:txBody>
      </p:sp>
      <p:pic>
        <p:nvPicPr>
          <p:cNvPr id="4" name="Immagine 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6AC99BC2-1055-AA87-88B2-B9A672B0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33513"/>
            <a:ext cx="6903720" cy="4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5C5C20-9AEC-78B4-E405-7BCB9CB1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Clustering: analisi dei dati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635B54-00B7-F478-D946-2698C8FA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/>
              <a:t>Disponendo i punti in uno spazio</a:t>
            </a:r>
            <a:br>
              <a:rPr lang="it-IT" sz="2200"/>
            </a:br>
            <a:r>
              <a:rPr lang="it-IT" sz="2200"/>
              <a:t>tridimensionale abbiamo una</a:t>
            </a:r>
            <a:br>
              <a:rPr lang="it-IT" sz="2200"/>
            </a:br>
            <a:r>
              <a:rPr lang="it-IT" sz="2200"/>
              <a:t>rappresentazione della</a:t>
            </a:r>
            <a:br>
              <a:rPr lang="it-IT" sz="2200"/>
            </a:br>
            <a:r>
              <a:rPr lang="it-IT" sz="2200"/>
              <a:t>suddivisione in cluster.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C1FA36-E9D0-1090-2673-B06D276D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43812"/>
            <a:ext cx="5458968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C76C95-03B7-7AE0-8A12-AFDEB094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matrice di dissimilarità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9D27C-14F3-1F05-65E4-486CCA64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La matrice di dissimilarità ci permette di rappresentare la dissimilarità all’interno del dataset, evidenziando pattern comuni.</a:t>
            </a:r>
          </a:p>
          <a:p>
            <a:pPr marL="0" indent="0">
              <a:buNone/>
            </a:pPr>
            <a:r>
              <a:rPr lang="it-IT" sz="2200" dirty="0"/>
              <a:t>Una diagonale di colore scuro indica che i cluster sono omogenei, e quindi che dividono bene i dati.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4F1991-7127-5A1D-E55D-A0255705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42" y="902304"/>
            <a:ext cx="5830837" cy="5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C618-4DBE-3871-3BC5-AFC0C3ED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Parametri utilizzati</a:t>
            </a:r>
          </a:p>
          <a:p>
            <a:pPr lvl="1"/>
            <a:r>
              <a:rPr lang="it-IT" sz="1800" dirty="0"/>
              <a:t>Accuratezza</a:t>
            </a:r>
          </a:p>
          <a:p>
            <a:pPr lvl="1"/>
            <a:r>
              <a:rPr lang="it-IT" sz="1800" dirty="0"/>
              <a:t>Richiamo</a:t>
            </a:r>
          </a:p>
          <a:p>
            <a:pPr lvl="1"/>
            <a:r>
              <a:rPr lang="it-IT" sz="1800" dirty="0"/>
              <a:t>F1-score</a:t>
            </a:r>
          </a:p>
          <a:p>
            <a:pPr lvl="1"/>
            <a:r>
              <a:rPr lang="it-IT" sz="1800" dirty="0"/>
              <a:t>Tempo di training</a:t>
            </a:r>
          </a:p>
          <a:p>
            <a:r>
              <a:rPr lang="it-IT" sz="2200" dirty="0"/>
              <a:t>L’albero di decisione è il modello più preciso</a:t>
            </a:r>
          </a:p>
          <a:p>
            <a:pPr lvl="1"/>
            <a:r>
              <a:rPr lang="it-IT" sz="1800" dirty="0"/>
              <a:t>La rete neurale ed il clustering sono quasi equivalente</a:t>
            </a:r>
          </a:p>
          <a:p>
            <a:r>
              <a:rPr lang="it-IT" sz="2200" dirty="0"/>
              <a:t>La rete neurale è il modello più lento nella fase di training</a:t>
            </a:r>
          </a:p>
          <a:p>
            <a:pPr lvl="1"/>
            <a:r>
              <a:rPr lang="it-IT" sz="1800" dirty="0"/>
              <a:t>L’albero decisionale è il modello più veloce</a:t>
            </a:r>
          </a:p>
          <a:p>
            <a:pPr lvl="1"/>
            <a:endParaRPr lang="it-IT" sz="1800" dirty="0"/>
          </a:p>
          <a:p>
            <a:r>
              <a:rPr lang="it-IT" sz="2200" dirty="0"/>
              <a:t>Gli errori di classificazione sono dati dal fatto che alcuni attributi presentano per </a:t>
            </a:r>
            <a:r>
              <a:rPr lang="it-IT" sz="2200"/>
              <a:t>classi diverse valori simili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146737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E6B275-6687-2210-5D3F-8141E2FD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Dominio di riferimento ed obiettivi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B541DB-0674-E07F-6CB4-5A2A3EC4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 contiene varie informazioni su delle stelle</a:t>
            </a:r>
          </a:p>
          <a:p>
            <a:pPr lvl="1"/>
            <a:r>
              <a:rPr lang="it-IT" sz="2200" dirty="0"/>
              <a:t>Temperatura, luminosità, raggio, magnitudine, colore, classe spettrale e tipo</a:t>
            </a:r>
          </a:p>
          <a:p>
            <a:r>
              <a:rPr lang="it-IT" sz="2200" dirty="0"/>
              <a:t>Il nostro obiettivo è definire un modello per classificare il tipo delle stelle, seguendo il diagramma di Hertzsprung-Russell</a:t>
            </a:r>
          </a:p>
          <a:p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409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072C76-DAFB-FAA8-48E8-C262A1D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Descrizione del 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64EB19-7218-6327-46CF-CD844AFE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dataset, per ogni stella, contiene le seguenti informazioni:</a:t>
            </a:r>
          </a:p>
          <a:p>
            <a:pPr lvl="1"/>
            <a:r>
              <a:rPr lang="it-IT" sz="2200" dirty="0"/>
              <a:t>Temperatura assoluta</a:t>
            </a:r>
          </a:p>
          <a:p>
            <a:pPr lvl="1"/>
            <a:r>
              <a:rPr lang="it-IT" sz="2200" dirty="0"/>
              <a:t>Luminosità relativa (calcolata rispetto al sole)</a:t>
            </a:r>
          </a:p>
          <a:p>
            <a:pPr lvl="1"/>
            <a:r>
              <a:rPr lang="it-IT" sz="2200" dirty="0"/>
              <a:t>Raggio relativo (calcolato rispetto al sole)</a:t>
            </a:r>
          </a:p>
          <a:p>
            <a:pPr lvl="1"/>
            <a:r>
              <a:rPr lang="it-IT" sz="2200" dirty="0"/>
              <a:t>Magnitudine assoluta</a:t>
            </a:r>
          </a:p>
          <a:p>
            <a:pPr lvl="1"/>
            <a:r>
              <a:rPr lang="it-IT" sz="2200" dirty="0"/>
              <a:t>Colore</a:t>
            </a:r>
          </a:p>
          <a:p>
            <a:pPr lvl="1"/>
            <a:r>
              <a:rPr lang="it-IT" sz="2200" dirty="0"/>
              <a:t>Classe spettrale</a:t>
            </a:r>
          </a:p>
          <a:p>
            <a:pPr lvl="1"/>
            <a:r>
              <a:rPr lang="it-IT" sz="2200" dirty="0"/>
              <a:t>Tipo</a:t>
            </a:r>
          </a:p>
          <a:p>
            <a:r>
              <a:rPr lang="it-IT" sz="2200" dirty="0"/>
              <a:t>Il nostro target è il tipo della stella</a:t>
            </a:r>
          </a:p>
          <a:p>
            <a:r>
              <a:rPr lang="it-IT" sz="2200" dirty="0"/>
              <a:t>Il set di test è stato creato prendendo il 30% dei valori del dataset</a:t>
            </a:r>
          </a:p>
        </p:txBody>
      </p:sp>
    </p:spTree>
    <p:extLst>
      <p:ext uri="{BB962C8B-B14F-4D97-AF65-F5344CB8AC3E}">
        <p14:creationId xmlns:p14="http://schemas.microsoft.com/office/powerpoint/2010/main" val="2595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10D90E-F092-9B42-651E-A786E994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Analisi esplorativa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56CAC-5B8E-9546-2A26-EDC6EFF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/>
              <a:t>Il dataset presenta 6 tipi di stelle</a:t>
            </a:r>
          </a:p>
          <a:p>
            <a:r>
              <a:rPr lang="it-IT" sz="2200"/>
              <a:t>Il loro numero è equamente</a:t>
            </a:r>
            <a:br>
              <a:rPr lang="it-IT" sz="2200"/>
            </a:br>
            <a:r>
              <a:rPr lang="it-IT" sz="2200"/>
              <a:t>distribuito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FD24D9-179D-A077-204C-9CF88A6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58" y="640080"/>
            <a:ext cx="52989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7C24DF-656F-D6BE-1B40-86FC8D72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5000" kern="1200">
                <a:latin typeface="+mj-lt"/>
                <a:ea typeface="+mj-ea"/>
                <a:cs typeface="+mj-cs"/>
              </a:rPr>
              <a:t>Analisi esplorativa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EB550-5027-67FB-12F2-3873FF95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200"/>
              <a:t>Dall’istogramma possiamo notare come alcuni valori, in paricolare la temperatura, mostrino differenze a seconda della classe della stella.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B3B68-E687-353C-0BEF-2392B091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27" y="1544100"/>
            <a:ext cx="6244085" cy="38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B40AF6-92E5-54BA-1926-D30127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Analisi esplorativa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62CC88-2F32-6327-0C19-5D728CD2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Disponendo gli attributi in uno scatter plot notiamo che la temperatura e la magnitudine assoluta sono linearmente separabili.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62C75E-7485-43B5-8417-10CD02C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1BF07-C6C9-F9EA-2D9B-7E4D4A9B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Principal Component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3CC256-9143-8173-55FD-0407F599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it-IT" sz="2200" dirty="0"/>
              <a:t>Le varianze della luminosità, del raggio e della magnitudine assoluta indicano dei dati piuttosto omogenei.</a:t>
            </a:r>
          </a:p>
          <a:p>
            <a:r>
              <a:rPr lang="it-IT" sz="2200" dirty="0"/>
              <a:t>Quella della temperatura</a:t>
            </a:r>
            <a:br>
              <a:rPr lang="it-IT" sz="2200" dirty="0"/>
            </a:br>
            <a:r>
              <a:rPr lang="it-IT" sz="2200" dirty="0"/>
              <a:t>indica che sono presenti delle moderate differenze tra i valori.</a:t>
            </a:r>
          </a:p>
          <a:p>
            <a:pPr marL="0" indent="0">
              <a:buNone/>
            </a:pPr>
            <a:endParaRPr lang="it-IT" sz="2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858FA7-44D1-411C-0F39-6C85BB48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6514"/>
            <a:ext cx="6903720" cy="41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27F24E-FEBE-B88B-4900-D99F6B5E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Primo approccio: Albero di Decisione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8F41A-D9D8-4B8E-D48C-CEEA636E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/>
              <a:t>Motivazioni</a:t>
            </a:r>
          </a:p>
          <a:p>
            <a:pPr lvl="1"/>
            <a:r>
              <a:rPr lang="it-IT" sz="2200"/>
              <a:t>Eccellono nella manipolazione di dati categorici</a:t>
            </a:r>
          </a:p>
          <a:p>
            <a:pPr lvl="1"/>
            <a:r>
              <a:rPr lang="it-IT" sz="2200"/>
              <a:t>Efficienza computazionale e scalabilità</a:t>
            </a:r>
          </a:p>
          <a:p>
            <a:pPr lvl="1"/>
            <a:r>
              <a:rPr lang="it-IT" sz="2200"/>
              <a:t>Prevenzione dell’over-fitting</a:t>
            </a:r>
          </a:p>
          <a:p>
            <a:r>
              <a:rPr lang="it-IT" sz="2200"/>
              <a:t>Il modello risultante ha una precisione del 100%</a:t>
            </a:r>
          </a:p>
        </p:txBody>
      </p:sp>
    </p:spTree>
    <p:extLst>
      <p:ext uri="{BB962C8B-B14F-4D97-AF65-F5344CB8AC3E}">
        <p14:creationId xmlns:p14="http://schemas.microsoft.com/office/powerpoint/2010/main" val="318107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5DF651-C951-C22E-3706-C894B2D9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Albero di Decisione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9AC28E-80BA-F948-334C-4F152181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33" y="2036166"/>
            <a:ext cx="6647936" cy="4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2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632</Words>
  <Application>Microsoft Office PowerPoint</Application>
  <PresentationFormat>Widescreen</PresentationFormat>
  <Paragraphs>79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Tema di Office</vt:lpstr>
      <vt:lpstr>Starry Night</vt:lpstr>
      <vt:lpstr>Dominio di riferimento ed obiettivi</vt:lpstr>
      <vt:lpstr>Descrizione del dataset</vt:lpstr>
      <vt:lpstr>Analisi esplorativa</vt:lpstr>
      <vt:lpstr>Analisi esplorativa</vt:lpstr>
      <vt:lpstr>Analisi esplorativa</vt:lpstr>
      <vt:lpstr>Principal Component Analysis</vt:lpstr>
      <vt:lpstr>Primo approccio: Albero di Decisione</vt:lpstr>
      <vt:lpstr>Albero di Decisione</vt:lpstr>
      <vt:lpstr>Secondo approccio: Reti Neurali</vt:lpstr>
      <vt:lpstr>Terzo approccio: Clustering</vt:lpstr>
      <vt:lpstr>Clustering: metodo del gomito</vt:lpstr>
      <vt:lpstr>Clustering: analisi della silhouette</vt:lpstr>
      <vt:lpstr>Clustering: analisi dei dati</vt:lpstr>
      <vt:lpstr>Clustering: matrice di dissimilarità</vt:lpstr>
      <vt:lpstr>Analisi dei risultati ottenuti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Costantini</dc:creator>
  <cp:lastModifiedBy>f.armani1@campus.unimib.it</cp:lastModifiedBy>
  <cp:revision>3</cp:revision>
  <dcterms:created xsi:type="dcterms:W3CDTF">2024-01-22T13:31:25Z</dcterms:created>
  <dcterms:modified xsi:type="dcterms:W3CDTF">2024-01-27T17:22:38Z</dcterms:modified>
</cp:coreProperties>
</file>